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AA9F7B-AE20-4CB3-9019-58BF77E686ED}" v="4" dt="2020-09-10T10:10:51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5AA9F7B-AE20-4CB3-9019-58BF77E686ED}"/>
    <pc:docChg chg="modSld">
      <pc:chgData name="Zoran Kerkez" userId="3122e16f0a65f034" providerId="LiveId" clId="{75AA9F7B-AE20-4CB3-9019-58BF77E686ED}" dt="2020-09-10T10:10:51.027" v="3"/>
      <pc:docMkLst>
        <pc:docMk/>
      </pc:docMkLst>
      <pc:sldChg chg="setBg">
        <pc:chgData name="Zoran Kerkez" userId="3122e16f0a65f034" providerId="LiveId" clId="{75AA9F7B-AE20-4CB3-9019-58BF77E686ED}" dt="2020-09-10T10:09:59.047" v="1"/>
        <pc:sldMkLst>
          <pc:docMk/>
          <pc:sldMk cId="3152794784" sldId="262"/>
        </pc:sldMkLst>
      </pc:sldChg>
      <pc:sldChg chg="setBg">
        <pc:chgData name="Zoran Kerkez" userId="3122e16f0a65f034" providerId="LiveId" clId="{75AA9F7B-AE20-4CB3-9019-58BF77E686ED}" dt="2020-09-10T10:10:51.027" v="3"/>
        <pc:sldMkLst>
          <pc:docMk/>
          <pc:sldMk cId="1687463620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73910FA-D496-4DCE-9C30-A1341CD64BD0}"/>
              </a:ext>
            </a:extLst>
          </p:cNvPr>
          <p:cNvSpPr txBox="1"/>
          <p:nvPr/>
        </p:nvSpPr>
        <p:spPr>
          <a:xfrm>
            <a:off x="5479253" y="2501953"/>
            <a:ext cx="57561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ázev</a:t>
            </a:r>
            <a:endParaRPr lang="cs-CZ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C965BD8-0588-4CCE-A15B-AABD1066E4FE}"/>
              </a:ext>
            </a:extLst>
          </p:cNvPr>
          <p:cNvSpPr txBox="1"/>
          <p:nvPr/>
        </p:nvSpPr>
        <p:spPr>
          <a:xfrm>
            <a:off x="5479252" y="3891429"/>
            <a:ext cx="39700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68</TotalTime>
  <Words>9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Zoran Kerkez</cp:lastModifiedBy>
  <cp:revision>9</cp:revision>
  <dcterms:created xsi:type="dcterms:W3CDTF">2019-03-06T08:57:12Z</dcterms:created>
  <dcterms:modified xsi:type="dcterms:W3CDTF">2021-05-13T14:05:00Z</dcterms:modified>
</cp:coreProperties>
</file>