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3" r:id="rId2"/>
  </p:sldMasterIdLst>
  <p:notesMasterIdLst>
    <p:notesMasterId r:id="rId5"/>
  </p:notesMasterIdLst>
  <p:sldIdLst>
    <p:sldId id="262" r:id="rId3"/>
    <p:sldId id="263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2FAD"/>
    <a:srgbClr val="054C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7E98494-115E-4615-B1C9-EF73F983D000}" v="10" dt="2020-09-10T10:04:42.8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98" d="100"/>
          <a:sy n="98" d="100"/>
        </p:scale>
        <p:origin x="102" y="5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1D9763-BFB7-4991-905D-3238AD5D09D9}" type="datetimeFigureOut">
              <a:rPr lang="en-GB" smtClean="0"/>
              <a:t>13/05/2021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F37EF9-7283-4FBF-BF10-5611DC9041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868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F37EF9-7283-4FBF-BF10-5611DC90411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34796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7"/>
          <p:cNvSpPr>
            <a:spLocks noGrp="1"/>
          </p:cNvSpPr>
          <p:nvPr>
            <p:ph type="title" hasCustomPrompt="1"/>
          </p:nvPr>
        </p:nvSpPr>
        <p:spPr>
          <a:xfrm>
            <a:off x="648730" y="1408670"/>
            <a:ext cx="10884242" cy="323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US" dirty="0"/>
              <a:t>Nadpis</a:t>
            </a:r>
            <a:endParaRPr lang="en-GB" dirty="0"/>
          </a:p>
        </p:txBody>
      </p:sp>
      <p:sp>
        <p:nvSpPr>
          <p:cNvPr id="8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8789772" y="62097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8013507-A08C-415D-B1F4-8A622EA8831E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49288" y="1946275"/>
            <a:ext cx="10883900" cy="3960813"/>
          </a:xfrm>
          <a:prstGeom prst="rect">
            <a:avLst/>
          </a:prstGeom>
        </p:spPr>
        <p:txBody>
          <a:bodyPr/>
          <a:lstStyle>
            <a:lvl2pPr>
              <a:defRPr sz="15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3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281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4897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AE548BCF-34C4-4663-9605-A410D3F38BF4}"/>
              </a:ext>
            </a:extLst>
          </p:cNvPr>
          <p:cNvCxnSpPr/>
          <p:nvPr/>
        </p:nvCxnSpPr>
        <p:spPr>
          <a:xfrm>
            <a:off x="580127" y="6142008"/>
            <a:ext cx="11031747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Placeholder 17"/>
          <p:cNvSpPr>
            <a:spLocks noGrp="1"/>
          </p:cNvSpPr>
          <p:nvPr>
            <p:ph type="title"/>
          </p:nvPr>
        </p:nvSpPr>
        <p:spPr>
          <a:xfrm>
            <a:off x="648730" y="1408670"/>
            <a:ext cx="10884242" cy="323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8789772" y="62097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8013507-A08C-415D-B1F4-8A622EA88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5900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70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204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773910FA-D496-4DCE-9C30-A1341CD64BD0}"/>
              </a:ext>
            </a:extLst>
          </p:cNvPr>
          <p:cNvSpPr txBox="1"/>
          <p:nvPr/>
        </p:nvSpPr>
        <p:spPr>
          <a:xfrm>
            <a:off x="5479253" y="2501953"/>
            <a:ext cx="57561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cs-CZ" sz="3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ázev</a:t>
            </a:r>
            <a:endParaRPr lang="cs-CZ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prezentace</a:t>
            </a:r>
            <a:endParaRPr lang="en-GB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C965BD8-0588-4CCE-A15B-AABD1066E4FE}"/>
              </a:ext>
            </a:extLst>
          </p:cNvPr>
          <p:cNvSpPr txBox="1"/>
          <p:nvPr/>
        </p:nvSpPr>
        <p:spPr>
          <a:xfrm>
            <a:off x="5479252" y="3891429"/>
            <a:ext cx="3970021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Autor</a:t>
            </a:r>
            <a:r>
              <a:rPr lang="en-US" sz="14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John Doe</a:t>
            </a:r>
            <a:endParaRPr lang="en-GB" sz="14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2794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8013507-A08C-415D-B1F4-8A622EA8831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7463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54FC4C04-DB91-42F3-943E-06A91E4BB967}" vid="{D2863094-8B86-4A69-AEBD-3673E58D21EE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83</TotalTime>
  <Words>9</Words>
  <Application>Microsoft Office PowerPoint</Application>
  <PresentationFormat>Widescreen</PresentationFormat>
  <Paragraphs>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Theme1</vt:lpstr>
      <vt:lpstr>Custom Design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Zoran Kerkez</dc:creator>
  <cp:lastModifiedBy>Zoran Kerkez</cp:lastModifiedBy>
  <cp:revision>10</cp:revision>
  <dcterms:created xsi:type="dcterms:W3CDTF">2019-03-06T08:57:12Z</dcterms:created>
  <dcterms:modified xsi:type="dcterms:W3CDTF">2021-05-13T14:04:28Z</dcterms:modified>
</cp:coreProperties>
</file>