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</p:sldIdLst>
  <p:sldSz cx="30275213" cy="42803763"/>
  <p:notesSz cx="6858000" cy="9144000"/>
  <p:defaultTextStyle>
    <a:defPPr>
      <a:defRPr lang="en-US"/>
    </a:defPPr>
    <a:lvl1pPr marL="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1pPr>
    <a:lvl2pPr marL="175386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2pPr>
    <a:lvl3pPr marL="350773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3pPr>
    <a:lvl4pPr marL="526159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4pPr>
    <a:lvl5pPr marL="701546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5pPr>
    <a:lvl6pPr marL="8769325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6pPr>
    <a:lvl7pPr marL="10523190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7pPr>
    <a:lvl8pPr marL="12277054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8pPr>
    <a:lvl9pPr marL="14030919" algn="l" defTabSz="3507730" rtl="0" eaLnBrk="1" latinLnBrk="0" hangingPunct="1">
      <a:defRPr sz="6905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9" d="100"/>
          <a:sy n="19" d="100"/>
        </p:scale>
        <p:origin x="22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641" y="7005156"/>
            <a:ext cx="25733931" cy="14902051"/>
          </a:xfrm>
        </p:spPr>
        <p:txBody>
          <a:bodyPr anchor="b"/>
          <a:lstStyle>
            <a:lvl1pPr algn="ctr">
              <a:defRPr sz="1986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84402" y="22481887"/>
            <a:ext cx="22706410" cy="10334331"/>
          </a:xfrm>
        </p:spPr>
        <p:txBody>
          <a:bodyPr/>
          <a:lstStyle>
            <a:lvl1pPr marL="0" indent="0" algn="ctr">
              <a:buNone/>
              <a:defRPr sz="7946"/>
            </a:lvl1pPr>
            <a:lvl2pPr marL="1513743" indent="0" algn="ctr">
              <a:buNone/>
              <a:defRPr sz="6622"/>
            </a:lvl2pPr>
            <a:lvl3pPr marL="3027487" indent="0" algn="ctr">
              <a:buNone/>
              <a:defRPr sz="5960"/>
            </a:lvl3pPr>
            <a:lvl4pPr marL="4541230" indent="0" algn="ctr">
              <a:buNone/>
              <a:defRPr sz="5297"/>
            </a:lvl4pPr>
            <a:lvl5pPr marL="6054974" indent="0" algn="ctr">
              <a:buNone/>
              <a:defRPr sz="5297"/>
            </a:lvl5pPr>
            <a:lvl6pPr marL="7568717" indent="0" algn="ctr">
              <a:buNone/>
              <a:defRPr sz="5297"/>
            </a:lvl6pPr>
            <a:lvl7pPr marL="9082461" indent="0" algn="ctr">
              <a:buNone/>
              <a:defRPr sz="5297"/>
            </a:lvl7pPr>
            <a:lvl8pPr marL="10596204" indent="0" algn="ctr">
              <a:buNone/>
              <a:defRPr sz="5297"/>
            </a:lvl8pPr>
            <a:lvl9pPr marL="12109948" indent="0" algn="ctr">
              <a:buNone/>
              <a:defRPr sz="529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754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863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665701" y="2278904"/>
            <a:ext cx="6528093" cy="3627421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81423" y="2278904"/>
            <a:ext cx="19205838" cy="3627421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55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2761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5654" y="10671229"/>
            <a:ext cx="26112371" cy="17805173"/>
          </a:xfrm>
        </p:spPr>
        <p:txBody>
          <a:bodyPr anchor="b"/>
          <a:lstStyle>
            <a:lvl1pPr>
              <a:defRPr sz="1986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65654" y="28644846"/>
            <a:ext cx="26112371" cy="9363320"/>
          </a:xfrm>
        </p:spPr>
        <p:txBody>
          <a:bodyPr/>
          <a:lstStyle>
            <a:lvl1pPr marL="0" indent="0">
              <a:buNone/>
              <a:defRPr sz="7946">
                <a:solidFill>
                  <a:schemeClr val="tx1"/>
                </a:solidFill>
              </a:defRPr>
            </a:lvl1pPr>
            <a:lvl2pPr marL="1513743" indent="0">
              <a:buNone/>
              <a:defRPr sz="6622">
                <a:solidFill>
                  <a:schemeClr val="tx1">
                    <a:tint val="75000"/>
                  </a:schemeClr>
                </a:solidFill>
              </a:defRPr>
            </a:lvl2pPr>
            <a:lvl3pPr marL="3027487" indent="0">
              <a:buNone/>
              <a:defRPr sz="5960">
                <a:solidFill>
                  <a:schemeClr val="tx1">
                    <a:tint val="75000"/>
                  </a:schemeClr>
                </a:solidFill>
              </a:defRPr>
            </a:lvl3pPr>
            <a:lvl4pPr marL="4541230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4pPr>
            <a:lvl5pPr marL="605497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5pPr>
            <a:lvl6pPr marL="7568717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6pPr>
            <a:lvl7pPr marL="9082461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7pPr>
            <a:lvl8pPr marL="10596204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8pPr>
            <a:lvl9pPr marL="12109948" indent="0">
              <a:buNone/>
              <a:defRPr sz="52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02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81421" y="11394520"/>
            <a:ext cx="12866966" cy="271585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26826" y="11394520"/>
            <a:ext cx="12866966" cy="2715859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00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278913"/>
            <a:ext cx="26112371" cy="827341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5368" y="10492870"/>
            <a:ext cx="12807832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085368" y="15635264"/>
            <a:ext cx="12807832" cy="229971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26828" y="10492870"/>
            <a:ext cx="12870909" cy="5142393"/>
          </a:xfrm>
        </p:spPr>
        <p:txBody>
          <a:bodyPr anchor="b"/>
          <a:lstStyle>
            <a:lvl1pPr marL="0" indent="0">
              <a:buNone/>
              <a:defRPr sz="7946" b="1"/>
            </a:lvl1pPr>
            <a:lvl2pPr marL="1513743" indent="0">
              <a:buNone/>
              <a:defRPr sz="6622" b="1"/>
            </a:lvl2pPr>
            <a:lvl3pPr marL="3027487" indent="0">
              <a:buNone/>
              <a:defRPr sz="5960" b="1"/>
            </a:lvl3pPr>
            <a:lvl4pPr marL="4541230" indent="0">
              <a:buNone/>
              <a:defRPr sz="5297" b="1"/>
            </a:lvl4pPr>
            <a:lvl5pPr marL="6054974" indent="0">
              <a:buNone/>
              <a:defRPr sz="5297" b="1"/>
            </a:lvl5pPr>
            <a:lvl6pPr marL="7568717" indent="0">
              <a:buNone/>
              <a:defRPr sz="5297" b="1"/>
            </a:lvl6pPr>
            <a:lvl7pPr marL="9082461" indent="0">
              <a:buNone/>
              <a:defRPr sz="5297" b="1"/>
            </a:lvl7pPr>
            <a:lvl8pPr marL="10596204" indent="0">
              <a:buNone/>
              <a:defRPr sz="5297" b="1"/>
            </a:lvl8pPr>
            <a:lvl9pPr marL="12109948" indent="0">
              <a:buNone/>
              <a:defRPr sz="529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26828" y="15635264"/>
            <a:ext cx="12870909" cy="2299711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016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236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269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70909" y="6162959"/>
            <a:ext cx="15326827" cy="30418415"/>
          </a:xfrm>
        </p:spPr>
        <p:txBody>
          <a:bodyPr/>
          <a:lstStyle>
            <a:lvl1pPr>
              <a:defRPr sz="10595"/>
            </a:lvl1pPr>
            <a:lvl2pPr>
              <a:defRPr sz="9271"/>
            </a:lvl2pPr>
            <a:lvl3pPr>
              <a:defRPr sz="7946"/>
            </a:lvl3pPr>
            <a:lvl4pPr>
              <a:defRPr sz="6622"/>
            </a:lvl4pPr>
            <a:lvl5pPr>
              <a:defRPr sz="6622"/>
            </a:lvl5pPr>
            <a:lvl6pPr>
              <a:defRPr sz="6622"/>
            </a:lvl6pPr>
            <a:lvl7pPr>
              <a:defRPr sz="6622"/>
            </a:lvl7pPr>
            <a:lvl8pPr>
              <a:defRPr sz="6622"/>
            </a:lvl8pPr>
            <a:lvl9pPr>
              <a:defRPr sz="662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769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5364" y="2853584"/>
            <a:ext cx="9764544" cy="9987545"/>
          </a:xfrm>
        </p:spPr>
        <p:txBody>
          <a:bodyPr anchor="b"/>
          <a:lstStyle>
            <a:lvl1pPr>
              <a:defRPr sz="10595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70909" y="6162959"/>
            <a:ext cx="15326827" cy="30418415"/>
          </a:xfrm>
        </p:spPr>
        <p:txBody>
          <a:bodyPr anchor="t"/>
          <a:lstStyle>
            <a:lvl1pPr marL="0" indent="0">
              <a:buNone/>
              <a:defRPr sz="10595"/>
            </a:lvl1pPr>
            <a:lvl2pPr marL="1513743" indent="0">
              <a:buNone/>
              <a:defRPr sz="9271"/>
            </a:lvl2pPr>
            <a:lvl3pPr marL="3027487" indent="0">
              <a:buNone/>
              <a:defRPr sz="7946"/>
            </a:lvl3pPr>
            <a:lvl4pPr marL="4541230" indent="0">
              <a:buNone/>
              <a:defRPr sz="6622"/>
            </a:lvl4pPr>
            <a:lvl5pPr marL="6054974" indent="0">
              <a:buNone/>
              <a:defRPr sz="6622"/>
            </a:lvl5pPr>
            <a:lvl6pPr marL="7568717" indent="0">
              <a:buNone/>
              <a:defRPr sz="6622"/>
            </a:lvl6pPr>
            <a:lvl7pPr marL="9082461" indent="0">
              <a:buNone/>
              <a:defRPr sz="6622"/>
            </a:lvl7pPr>
            <a:lvl8pPr marL="10596204" indent="0">
              <a:buNone/>
              <a:defRPr sz="6622"/>
            </a:lvl8pPr>
            <a:lvl9pPr marL="12109948" indent="0">
              <a:buNone/>
              <a:defRPr sz="6622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5364" y="12841129"/>
            <a:ext cx="9764544" cy="23789780"/>
          </a:xfrm>
        </p:spPr>
        <p:txBody>
          <a:bodyPr/>
          <a:lstStyle>
            <a:lvl1pPr marL="0" indent="0">
              <a:buNone/>
              <a:defRPr sz="5297"/>
            </a:lvl1pPr>
            <a:lvl2pPr marL="1513743" indent="0">
              <a:buNone/>
              <a:defRPr sz="4635"/>
            </a:lvl2pPr>
            <a:lvl3pPr marL="3027487" indent="0">
              <a:buNone/>
              <a:defRPr sz="3973"/>
            </a:lvl3pPr>
            <a:lvl4pPr marL="4541230" indent="0">
              <a:buNone/>
              <a:defRPr sz="3311"/>
            </a:lvl4pPr>
            <a:lvl5pPr marL="6054974" indent="0">
              <a:buNone/>
              <a:defRPr sz="3311"/>
            </a:lvl5pPr>
            <a:lvl6pPr marL="7568717" indent="0">
              <a:buNone/>
              <a:defRPr sz="3311"/>
            </a:lvl6pPr>
            <a:lvl7pPr marL="9082461" indent="0">
              <a:buNone/>
              <a:defRPr sz="3311"/>
            </a:lvl7pPr>
            <a:lvl8pPr marL="10596204" indent="0">
              <a:buNone/>
              <a:defRPr sz="3311"/>
            </a:lvl8pPr>
            <a:lvl9pPr marL="12109948" indent="0">
              <a:buNone/>
              <a:defRPr sz="331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17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81421" y="2278913"/>
            <a:ext cx="26112371" cy="8273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81421" y="11394520"/>
            <a:ext cx="26112371" cy="271585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81421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8E5FC-627B-4A6A-9E7C-DA3A23E4E5D6}" type="datetimeFigureOut">
              <a:rPr lang="en-GB" smtClean="0"/>
              <a:t>16/08/2021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28665" y="39672756"/>
            <a:ext cx="10217884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81869" y="39672756"/>
            <a:ext cx="6811923" cy="2278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9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72C10-52F8-4C6B-AC6B-20E47494E8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667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3027487" rtl="0" eaLnBrk="1" latinLnBrk="0" hangingPunct="1">
        <a:lnSpc>
          <a:spcPct val="90000"/>
        </a:lnSpc>
        <a:spcBef>
          <a:spcPct val="0"/>
        </a:spcBef>
        <a:buNone/>
        <a:defRPr sz="145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56872" indent="-756872" algn="l" defTabSz="3027487" rtl="0" eaLnBrk="1" latinLnBrk="0" hangingPunct="1">
        <a:lnSpc>
          <a:spcPct val="90000"/>
        </a:lnSpc>
        <a:spcBef>
          <a:spcPts val="3311"/>
        </a:spcBef>
        <a:buFont typeface="Arial" panose="020B0604020202020204" pitchFamily="34" charset="0"/>
        <a:buChar char="•"/>
        <a:defRPr sz="9271" kern="1200">
          <a:solidFill>
            <a:schemeClr val="tx1"/>
          </a:solidFill>
          <a:latin typeface="+mn-lt"/>
          <a:ea typeface="+mn-ea"/>
          <a:cs typeface="+mn-cs"/>
        </a:defRPr>
      </a:lvl1pPr>
      <a:lvl2pPr marL="2270615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7946" kern="1200">
          <a:solidFill>
            <a:schemeClr val="tx1"/>
          </a:solidFill>
          <a:latin typeface="+mn-lt"/>
          <a:ea typeface="+mn-ea"/>
          <a:cs typeface="+mn-cs"/>
        </a:defRPr>
      </a:lvl2pPr>
      <a:lvl3pPr marL="378435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6622" kern="1200">
          <a:solidFill>
            <a:schemeClr val="tx1"/>
          </a:solidFill>
          <a:latin typeface="+mn-lt"/>
          <a:ea typeface="+mn-ea"/>
          <a:cs typeface="+mn-cs"/>
        </a:defRPr>
      </a:lvl3pPr>
      <a:lvl4pPr marL="5298102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81184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8325589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839333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1353076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866820" indent="-756872" algn="l" defTabSz="3027487" rtl="0" eaLnBrk="1" latinLnBrk="0" hangingPunct="1">
        <a:lnSpc>
          <a:spcPct val="90000"/>
        </a:lnSpc>
        <a:spcBef>
          <a:spcPts val="1655"/>
        </a:spcBef>
        <a:buFont typeface="Arial" panose="020B0604020202020204" pitchFamily="34" charset="0"/>
        <a:buChar char="•"/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1pPr>
      <a:lvl2pPr marL="1513743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2pPr>
      <a:lvl3pPr marL="302748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3pPr>
      <a:lvl4pPr marL="4541230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4pPr>
      <a:lvl5pPr marL="605497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5pPr>
      <a:lvl6pPr marL="7568717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6pPr>
      <a:lvl7pPr marL="9082461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7pPr>
      <a:lvl8pPr marL="10596204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8pPr>
      <a:lvl9pPr marL="12109948" algn="l" defTabSz="3027487" rtl="0" eaLnBrk="1" latinLnBrk="0" hangingPunct="1">
        <a:defRPr sz="5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290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98029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Zoran Kerkez</dc:creator>
  <cp:lastModifiedBy>Zoran Kerkez</cp:lastModifiedBy>
  <cp:revision>1</cp:revision>
  <dcterms:created xsi:type="dcterms:W3CDTF">2021-08-16T10:27:31Z</dcterms:created>
  <dcterms:modified xsi:type="dcterms:W3CDTF">2021-08-16T10:34:45Z</dcterms:modified>
</cp:coreProperties>
</file>